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65" r:id="rId4"/>
    <p:sldId id="266" r:id="rId5"/>
    <p:sldId id="261" r:id="rId6"/>
    <p:sldId id="262" r:id="rId7"/>
    <p:sldId id="267" r:id="rId8"/>
    <p:sldId id="263" r:id="rId9"/>
    <p:sldId id="264" r:id="rId10"/>
    <p:sldId id="25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F2FD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3"/>
    <p:restoredTop sz="81250" autoAdjust="0"/>
  </p:normalViewPr>
  <p:slideViewPr>
    <p:cSldViewPr snapToGrid="0" snapToObjects="1">
      <p:cViewPr varScale="1">
        <p:scale>
          <a:sx n="122" d="100"/>
          <a:sy n="122" d="100"/>
        </p:scale>
        <p:origin x="882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v-SE" dirty="0"/>
              <a:t>Värnamo Simsällskap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423A2-0006-5342-9091-1F128F49B751}" type="datetimeFigureOut">
              <a:rPr lang="sv-SE" smtClean="0"/>
              <a:t>2020-05-12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v-SE" dirty="0" err="1"/>
              <a:t>www.varnamoss.se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AEDAC-80A8-7840-8650-79DFE09599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5033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v-SE" dirty="0"/>
              <a:t>Värnamo Simsällskap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0485C-4DC2-214C-88AF-F06816995310}" type="datetimeFigureOut">
              <a:rPr lang="sv-SE" smtClean="0"/>
              <a:t>2020-05-12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v-SE" dirty="0" err="1"/>
              <a:t>www.varnamoss.se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15C4E-51C3-B44A-A2AC-11373D9022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3343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B15C4E-51C3-B44A-A2AC-11373D90223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276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B15C4E-51C3-B44A-A2AC-11373D90223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921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emf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524" y="1310733"/>
            <a:ext cx="7619676" cy="11025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l">
              <a:defRPr sz="5400" b="1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524" y="2510600"/>
            <a:ext cx="6933876" cy="13144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6C16C839-B126-6845-8FA9-A1BB795690A1}"/>
              </a:ext>
            </a:extLst>
          </p:cNvPr>
          <p:cNvSpPr txBox="1"/>
          <p:nvPr userDrawn="1"/>
        </p:nvSpPr>
        <p:spPr>
          <a:xfrm>
            <a:off x="7559750" y="4752752"/>
            <a:ext cx="1506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www.varnamoss.se</a:t>
            </a:r>
            <a:endParaRPr lang="sv-S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FF080FE-D7AD-AA4A-BC32-E5704047E1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72" y="144907"/>
            <a:ext cx="684352" cy="81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14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354" y="3600451"/>
            <a:ext cx="5486400" cy="425054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49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lj V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DBD6DD40-C3D2-1140-8B2C-CAEB93FD0CC7}"/>
              </a:ext>
            </a:extLst>
          </p:cNvPr>
          <p:cNvSpPr txBox="1"/>
          <p:nvPr userDrawn="1"/>
        </p:nvSpPr>
        <p:spPr>
          <a:xfrm>
            <a:off x="7108858" y="4752752"/>
            <a:ext cx="1957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Följ Värnamo Simsällskap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2E0F2F41-E79D-BC42-9DE0-167420732937}"/>
              </a:ext>
            </a:extLst>
          </p:cNvPr>
          <p:cNvGrpSpPr/>
          <p:nvPr userDrawn="1"/>
        </p:nvGrpSpPr>
        <p:grpSpPr>
          <a:xfrm>
            <a:off x="3383774" y="2877390"/>
            <a:ext cx="2376451" cy="646269"/>
            <a:chOff x="3544509" y="3072596"/>
            <a:chExt cx="2376451" cy="646269"/>
          </a:xfrm>
        </p:grpSpPr>
        <p:pic>
          <p:nvPicPr>
            <p:cNvPr id="7" name="Bildobjekt 6" descr="FB-f-Logo__white_50.png">
              <a:extLst>
                <a:ext uri="{FF2B5EF4-FFF2-40B4-BE49-F238E27FC236}">
                  <a16:creationId xmlns:a16="http://schemas.microsoft.com/office/drawing/2014/main" id="{485ED83B-1C15-6849-81E7-C310CC0708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4509" y="3077916"/>
              <a:ext cx="573484" cy="640949"/>
            </a:xfrm>
            <a:prstGeom prst="rect">
              <a:avLst/>
            </a:prstGeom>
          </p:spPr>
        </p:pic>
        <p:pic>
          <p:nvPicPr>
            <p:cNvPr id="8" name="Bildobjekt 7">
              <a:extLst>
                <a:ext uri="{FF2B5EF4-FFF2-40B4-BE49-F238E27FC236}">
                  <a16:creationId xmlns:a16="http://schemas.microsoft.com/office/drawing/2014/main" id="{8B14B02B-28CC-8749-B381-CD4A9360FE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1500"/>
                      </a14:imgEffect>
                      <a14:imgEffect>
                        <a14:saturation sat="400000"/>
                      </a14:imgEffect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73260" y="3072596"/>
              <a:ext cx="647700" cy="646269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</p:pic>
      </p:grpSp>
      <p:pic>
        <p:nvPicPr>
          <p:cNvPr id="9" name="Bildobjekt 8">
            <a:extLst>
              <a:ext uri="{FF2B5EF4-FFF2-40B4-BE49-F238E27FC236}">
                <a16:creationId xmlns:a16="http://schemas.microsoft.com/office/drawing/2014/main" id="{E20BAB28-E70D-A745-8E76-7B57134C13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72" y="144907"/>
            <a:ext cx="684352" cy="816503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2F903201-64EF-634E-B4F4-380E160B76A2}"/>
              </a:ext>
            </a:extLst>
          </p:cNvPr>
          <p:cNvSpPr/>
          <p:nvPr userDrawn="1"/>
        </p:nvSpPr>
        <p:spPr>
          <a:xfrm>
            <a:off x="1630522" y="1749130"/>
            <a:ext cx="58829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www.varnamoss.se</a:t>
            </a:r>
            <a:endParaRPr lang="sv-SE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990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4152034" cy="3394472"/>
          </a:xfrm>
        </p:spPr>
        <p:txBody>
          <a:bodyPr>
            <a:normAutofit/>
          </a:bodyPr>
          <a:lstStyle>
            <a:lvl1pPr>
              <a:defRPr lang="sv-SE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sv-SE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lang="sv-SE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>
              <a:defRPr lang="sv-SE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>
              <a:defRPr lang="en-US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0"/>
          </p:nvPr>
        </p:nvSpPr>
        <p:spPr>
          <a:xfrm>
            <a:off x="4609234" y="1200151"/>
            <a:ext cx="4077566" cy="339447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delning -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524" y="2086551"/>
            <a:ext cx="7656190" cy="1021556"/>
          </a:xfrm>
        </p:spPr>
        <p:txBody>
          <a:bodyPr anchor="t"/>
          <a:lstStyle>
            <a:lvl1pPr algn="l">
              <a:defRPr sz="5400" b="1" cap="none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524" y="961410"/>
            <a:ext cx="7656189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BD6DD40-C3D2-1140-8B2C-CAEB93FD0CC7}"/>
              </a:ext>
            </a:extLst>
          </p:cNvPr>
          <p:cNvSpPr txBox="1"/>
          <p:nvPr userDrawn="1"/>
        </p:nvSpPr>
        <p:spPr>
          <a:xfrm>
            <a:off x="7559750" y="4752752"/>
            <a:ext cx="1506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err="1">
                <a:latin typeface="Arial" panose="020B0604020202020204" pitchFamily="34" charset="0"/>
                <a:cs typeface="Arial" panose="020B0604020202020204" pitchFamily="34" charset="0"/>
              </a:rPr>
              <a:t>www.varnamoss.se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398CC7A-1940-8C42-A44D-DE402B7A7E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72" y="144907"/>
            <a:ext cx="684352" cy="81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0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6858000" cy="339447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accent1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accent1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accent1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accent1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accent1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med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151335"/>
            <a:ext cx="6825343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631156"/>
            <a:ext cx="6825343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lang="en-US" sz="2000" kern="1200" dirty="0">
                <a:solidFill>
                  <a:schemeClr val="accent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2245" y="1714500"/>
            <a:ext cx="5450983" cy="857250"/>
          </a:xfrm>
        </p:spPr>
        <p:txBody>
          <a:bodyPr>
            <a:normAutofit/>
          </a:bodyPr>
          <a:lstStyle>
            <a:lvl1pPr algn="l">
              <a:defRPr lang="en-US" sz="2000" kern="1200" dirty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3386968A-7A45-2540-985F-87A5D62A8D6E}"/>
              </a:ext>
            </a:extLst>
          </p:cNvPr>
          <p:cNvSpPr txBox="1"/>
          <p:nvPr userDrawn="1"/>
        </p:nvSpPr>
        <p:spPr>
          <a:xfrm>
            <a:off x="939355" y="232235"/>
            <a:ext cx="120577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3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A5163C1-71C4-5A48-B824-885636E1E672}"/>
              </a:ext>
            </a:extLst>
          </p:cNvPr>
          <p:cNvSpPr txBox="1"/>
          <p:nvPr userDrawn="1"/>
        </p:nvSpPr>
        <p:spPr>
          <a:xfrm>
            <a:off x="6395976" y="2432376"/>
            <a:ext cx="120577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3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678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354" y="3600451"/>
            <a:ext cx="5486400" cy="425054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1354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6BFECD78-3C8E-49F2-8FAB-59489D168AB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7" r:id="rId9"/>
    <p:sldLayoutId id="2147483661" r:id="rId10"/>
    <p:sldLayoutId id="2147483659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51D6870E-F807-9549-AE93-067D2B479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Verksamhetsplan 2020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52EEE83-D734-8D4A-9367-692B97802E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solidFill>
                  <a:schemeClr val="accent1"/>
                </a:solidFill>
              </a:rPr>
              <a:t> Årsmöte 2020-05-18</a:t>
            </a:r>
          </a:p>
        </p:txBody>
      </p:sp>
    </p:spTree>
    <p:extLst>
      <p:ext uri="{BB962C8B-B14F-4D97-AF65-F5344CB8AC3E}">
        <p14:creationId xmlns:p14="http://schemas.microsoft.com/office/powerpoint/2010/main" val="3728657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37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ubrik 20">
            <a:extLst>
              <a:ext uri="{FF2B5EF4-FFF2-40B4-BE49-F238E27FC236}">
                <a16:creationId xmlns:a16="http://schemas.microsoft.com/office/drawing/2014/main" id="{AE1BBE9D-8B87-4097-91B3-DEE9CBF0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Kansli och anställda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0FFB7CA3-16F1-413B-AB4C-29F3D39B26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Chefstränare 100%</a:t>
            </a:r>
          </a:p>
          <a:p>
            <a:r>
              <a:rPr lang="sv-SE" dirty="0"/>
              <a:t>Tränare 50-100%</a:t>
            </a:r>
          </a:p>
          <a:p>
            <a:r>
              <a:rPr lang="sv-SE" dirty="0"/>
              <a:t>Ekonomi via konsult</a:t>
            </a:r>
          </a:p>
          <a:p>
            <a:r>
              <a:rPr lang="sv-SE" dirty="0"/>
              <a:t>Timanställda simtränare + simskoleinstruktörer</a:t>
            </a:r>
          </a:p>
        </p:txBody>
      </p:sp>
    </p:spTree>
    <p:extLst>
      <p:ext uri="{BB962C8B-B14F-4D97-AF65-F5344CB8AC3E}">
        <p14:creationId xmlns:p14="http://schemas.microsoft.com/office/powerpoint/2010/main" val="1180019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ubrik 20">
            <a:extLst>
              <a:ext uri="{FF2B5EF4-FFF2-40B4-BE49-F238E27FC236}">
                <a16:creationId xmlns:a16="http://schemas.microsoft.com/office/drawing/2014/main" id="{AE1BBE9D-8B87-4097-91B3-DEE9CBF0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Simskoleverksamhet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0FFB7CA3-16F1-413B-AB4C-29F3D39B26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Tre terminer simskola</a:t>
            </a:r>
          </a:p>
          <a:p>
            <a:r>
              <a:rPr lang="sv-SE" dirty="0"/>
              <a:t>Vår, sommar och höst</a:t>
            </a:r>
          </a:p>
          <a:p>
            <a:r>
              <a:rPr lang="sv-SE" dirty="0"/>
              <a:t>Från Babysim till Vuxencrawl</a:t>
            </a:r>
          </a:p>
        </p:txBody>
      </p:sp>
    </p:spTree>
    <p:extLst>
      <p:ext uri="{BB962C8B-B14F-4D97-AF65-F5344CB8AC3E}">
        <p14:creationId xmlns:p14="http://schemas.microsoft.com/office/powerpoint/2010/main" val="90877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ubrik 20">
            <a:extLst>
              <a:ext uri="{FF2B5EF4-FFF2-40B4-BE49-F238E27FC236}">
                <a16:creationId xmlns:a16="http://schemas.microsoft.com/office/drawing/2014/main" id="{AE1BBE9D-8B87-4097-91B3-DEE9CBF0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Simutskottet</a:t>
            </a:r>
            <a:endParaRPr lang="sv-SE" dirty="0"/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0FFB7CA3-16F1-413B-AB4C-29F3D39B26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Bedriva simträning med hög kvalitet</a:t>
            </a:r>
          </a:p>
          <a:p>
            <a:r>
              <a:rPr lang="sv-SE" dirty="0"/>
              <a:t>Utbildade instruktörer</a:t>
            </a:r>
          </a:p>
          <a:p>
            <a:r>
              <a:rPr lang="sv-SE" dirty="0"/>
              <a:t>Dra nytta av intresset för öppet vatten</a:t>
            </a:r>
          </a:p>
        </p:txBody>
      </p:sp>
    </p:spTree>
    <p:extLst>
      <p:ext uri="{BB962C8B-B14F-4D97-AF65-F5344CB8AC3E}">
        <p14:creationId xmlns:p14="http://schemas.microsoft.com/office/powerpoint/2010/main" val="191173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ubrik 20">
            <a:extLst>
              <a:ext uri="{FF2B5EF4-FFF2-40B4-BE49-F238E27FC236}">
                <a16:creationId xmlns:a16="http://schemas.microsoft.com/office/drawing/2014/main" id="{AE1BBE9D-8B87-4097-91B3-DEE9CBF0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Tävlingsutskottet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0FFB7CA3-16F1-413B-AB4C-29F3D39B26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Arrangera tre hemmatävlingar</a:t>
            </a:r>
          </a:p>
          <a:p>
            <a:r>
              <a:rPr lang="sv-SE" dirty="0"/>
              <a:t>Vidösternsimmet Sprint (feb)</a:t>
            </a:r>
          </a:p>
          <a:p>
            <a:r>
              <a:rPr lang="sv-SE" dirty="0"/>
              <a:t>Burger King </a:t>
            </a:r>
            <a:r>
              <a:rPr lang="sv-SE" dirty="0" err="1"/>
              <a:t>Swim</a:t>
            </a:r>
            <a:r>
              <a:rPr lang="sv-SE" dirty="0"/>
              <a:t> (okt)</a:t>
            </a:r>
          </a:p>
          <a:p>
            <a:r>
              <a:rPr lang="sv-SE" dirty="0" err="1"/>
              <a:t>Höstsimiaden</a:t>
            </a:r>
            <a:r>
              <a:rPr lang="sv-SE" dirty="0"/>
              <a:t> (nov)</a:t>
            </a:r>
          </a:p>
          <a:p>
            <a:r>
              <a:rPr lang="sv-SE" dirty="0"/>
              <a:t>Minikamper och KM</a:t>
            </a:r>
          </a:p>
        </p:txBody>
      </p:sp>
    </p:spTree>
    <p:extLst>
      <p:ext uri="{BB962C8B-B14F-4D97-AF65-F5344CB8AC3E}">
        <p14:creationId xmlns:p14="http://schemas.microsoft.com/office/powerpoint/2010/main" val="3899664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ubrik 20">
            <a:extLst>
              <a:ext uri="{FF2B5EF4-FFF2-40B4-BE49-F238E27FC236}">
                <a16:creationId xmlns:a16="http://schemas.microsoft.com/office/drawing/2014/main" id="{AE1BBE9D-8B87-4097-91B3-DEE9CBF0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Simutskottet</a:t>
            </a:r>
            <a:endParaRPr lang="sv-SE" dirty="0"/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0FFB7CA3-16F1-413B-AB4C-29F3D39B26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Måltävlingar</a:t>
            </a:r>
          </a:p>
          <a:p>
            <a:r>
              <a:rPr lang="sv-SE" dirty="0" err="1"/>
              <a:t>Höstsimiaden</a:t>
            </a:r>
            <a:r>
              <a:rPr lang="sv-SE" dirty="0"/>
              <a:t> för de minsta</a:t>
            </a:r>
          </a:p>
          <a:p>
            <a:r>
              <a:rPr lang="sv-SE" dirty="0" err="1"/>
              <a:t>Sum</a:t>
            </a:r>
            <a:r>
              <a:rPr lang="sv-SE" dirty="0"/>
              <a:t>-Sim region för ungdomar</a:t>
            </a:r>
          </a:p>
          <a:p>
            <a:r>
              <a:rPr lang="sv-SE" dirty="0"/>
              <a:t>SM/JSM samt Sim á Lund för juniorer/seniorer</a:t>
            </a:r>
          </a:p>
        </p:txBody>
      </p:sp>
    </p:spTree>
    <p:extLst>
      <p:ext uri="{BB962C8B-B14F-4D97-AF65-F5344CB8AC3E}">
        <p14:creationId xmlns:p14="http://schemas.microsoft.com/office/powerpoint/2010/main" val="3116886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ubrik 20">
            <a:extLst>
              <a:ext uri="{FF2B5EF4-FFF2-40B4-BE49-F238E27FC236}">
                <a16:creationId xmlns:a16="http://schemas.microsoft.com/office/drawing/2014/main" id="{AE1BBE9D-8B87-4097-91B3-DEE9CBF0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Simutskottet</a:t>
            </a:r>
            <a:endParaRPr lang="sv-SE" dirty="0"/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0FFB7CA3-16F1-413B-AB4C-29F3D39B26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Erbjuda läger i närområdet</a:t>
            </a:r>
          </a:p>
          <a:p>
            <a:r>
              <a:rPr lang="sv-SE" dirty="0"/>
              <a:t>Samtliga grupper </a:t>
            </a:r>
          </a:p>
        </p:txBody>
      </p:sp>
    </p:spTree>
    <p:extLst>
      <p:ext uri="{BB962C8B-B14F-4D97-AF65-F5344CB8AC3E}">
        <p14:creationId xmlns:p14="http://schemas.microsoft.com/office/powerpoint/2010/main" val="199290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ubrik 20">
            <a:extLst>
              <a:ext uri="{FF2B5EF4-FFF2-40B4-BE49-F238E27FC236}">
                <a16:creationId xmlns:a16="http://schemas.microsoft.com/office/drawing/2014/main" id="{AE1BBE9D-8B87-4097-91B3-DEE9CBF0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Värnamobadet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0FFB7CA3-16F1-413B-AB4C-29F3D39B26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Öppet 29 maj – 15 september</a:t>
            </a:r>
          </a:p>
          <a:p>
            <a:r>
              <a:rPr lang="sv-SE" dirty="0"/>
              <a:t>Träningsverksamhet</a:t>
            </a:r>
          </a:p>
          <a:p>
            <a:r>
              <a:rPr lang="sv-SE" dirty="0"/>
              <a:t>Morgonbad + </a:t>
            </a:r>
            <a:r>
              <a:rPr lang="sv-SE" dirty="0" err="1"/>
              <a:t>Lunchbad</a:t>
            </a:r>
            <a:endParaRPr lang="sv-SE" dirty="0"/>
          </a:p>
          <a:p>
            <a:r>
              <a:rPr lang="sv-SE" dirty="0"/>
              <a:t>Dagläger – Fritids</a:t>
            </a:r>
          </a:p>
          <a:p>
            <a:r>
              <a:rPr lang="sv-SE" dirty="0"/>
              <a:t>Öppet för allmänheten</a:t>
            </a:r>
          </a:p>
          <a:p>
            <a:r>
              <a:rPr lang="sv-SE" dirty="0" err="1"/>
              <a:t>Coronaanpassat</a:t>
            </a:r>
            <a:r>
              <a:rPr lang="sv-S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94567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ubrik 20">
            <a:extLst>
              <a:ext uri="{FF2B5EF4-FFF2-40B4-BE49-F238E27FC236}">
                <a16:creationId xmlns:a16="http://schemas.microsoft.com/office/drawing/2014/main" id="{AE1BBE9D-8B87-4097-91B3-DEE9CBF0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0FFB7CA3-16F1-413B-AB4C-29F3D39B26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Två säljinsatser detta år</a:t>
            </a:r>
          </a:p>
          <a:p>
            <a:r>
              <a:rPr lang="sv-SE" dirty="0"/>
              <a:t>Kolförsäljning på våren</a:t>
            </a:r>
          </a:p>
          <a:p>
            <a:r>
              <a:rPr lang="sv-SE" dirty="0"/>
              <a:t>Pasta/</a:t>
            </a:r>
            <a:r>
              <a:rPr lang="sv-SE" dirty="0" err="1"/>
              <a:t>Ullmax</a:t>
            </a:r>
            <a:r>
              <a:rPr lang="sv-SE" dirty="0"/>
              <a:t>/Julklappspapper till hösten</a:t>
            </a:r>
          </a:p>
        </p:txBody>
      </p:sp>
    </p:spTree>
    <p:extLst>
      <p:ext uri="{BB962C8B-B14F-4D97-AF65-F5344CB8AC3E}">
        <p14:creationId xmlns:p14="http://schemas.microsoft.com/office/powerpoint/2010/main" val="728370946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Egen 1">
      <a:dk1>
        <a:srgbClr val="000000"/>
      </a:dk1>
      <a:lt1>
        <a:srgbClr val="FFFFFF"/>
      </a:lt1>
      <a:dk2>
        <a:srgbClr val="1F3E84"/>
      </a:dk2>
      <a:lt2>
        <a:srgbClr val="FEF105"/>
      </a:lt2>
      <a:accent1>
        <a:srgbClr val="919191"/>
      </a:accent1>
      <a:accent2>
        <a:srgbClr val="CACBCA"/>
      </a:accent2>
      <a:accent3>
        <a:srgbClr val="CACBCA"/>
      </a:accent3>
      <a:accent4>
        <a:srgbClr val="CACBCA"/>
      </a:accent4>
      <a:accent5>
        <a:srgbClr val="CACBCA"/>
      </a:accent5>
      <a:accent6>
        <a:srgbClr val="CACBCA"/>
      </a:accent6>
      <a:hlink>
        <a:srgbClr val="CACBCA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SS_mall_presentation" id="{1532E158-1501-B843-A232-82E05F31F22D}" vid="{F6722946-E8A4-774D-AB51-85A4F3B2423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VSS_mall_presentation</Template>
  <TotalTime>38</TotalTime>
  <Words>135</Words>
  <Application>Microsoft Office PowerPoint</Application>
  <PresentationFormat>Bildspel på skärmen (16:9)</PresentationFormat>
  <Paragraphs>42</Paragraphs>
  <Slides>10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3" baseType="lpstr">
      <vt:lpstr>Arial</vt:lpstr>
      <vt:lpstr>Calibri</vt:lpstr>
      <vt:lpstr> Black </vt:lpstr>
      <vt:lpstr>Verksamhetsplan 2020</vt:lpstr>
      <vt:lpstr>Kansli och anställda</vt:lpstr>
      <vt:lpstr>Simskoleverksamhet</vt:lpstr>
      <vt:lpstr>Simutskottet</vt:lpstr>
      <vt:lpstr>Tävlingsutskottet</vt:lpstr>
      <vt:lpstr>Simutskottet</vt:lpstr>
      <vt:lpstr>Simutskottet</vt:lpstr>
      <vt:lpstr>Värnamobadet</vt:lpstr>
      <vt:lpstr>Försäljning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Christer Ringblom</dc:creator>
  <cp:lastModifiedBy>Christer Ringblom</cp:lastModifiedBy>
  <cp:revision>6</cp:revision>
  <cp:lastPrinted>2019-08-14T13:04:23Z</cp:lastPrinted>
  <dcterms:created xsi:type="dcterms:W3CDTF">2020-05-12T03:28:09Z</dcterms:created>
  <dcterms:modified xsi:type="dcterms:W3CDTF">2020-05-12T05:29:26Z</dcterms:modified>
</cp:coreProperties>
</file>